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6858000" cy="9906000" type="A4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56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8147-9FB6-4F28-B8C2-4E59541BA1B6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C9D9-4E75-4B3F-A789-BEC4C3293D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007" t="10991" r="42950" b="81207"/>
          <a:stretch>
            <a:fillRect/>
          </a:stretch>
        </p:blipFill>
        <p:spPr bwMode="auto">
          <a:xfrm>
            <a:off x="1772816" y="0"/>
            <a:ext cx="2715338" cy="84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475" t="41848" r="24157" b="3704"/>
          <a:stretch>
            <a:fillRect/>
          </a:stretch>
        </p:blipFill>
        <p:spPr bwMode="auto">
          <a:xfrm>
            <a:off x="476672" y="1784648"/>
            <a:ext cx="5544616" cy="324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3475" t="18749" r="27366" b="69928"/>
          <a:stretch>
            <a:fillRect/>
          </a:stretch>
        </p:blipFill>
        <p:spPr bwMode="auto">
          <a:xfrm>
            <a:off x="404664" y="992560"/>
            <a:ext cx="6093296" cy="78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28344" t="25500" r="29525" b="6601"/>
          <a:stretch>
            <a:fillRect/>
          </a:stretch>
        </p:blipFill>
        <p:spPr bwMode="auto">
          <a:xfrm>
            <a:off x="476672" y="5097016"/>
            <a:ext cx="5544616" cy="47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682853" y="344488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Lundi 7 octobre 2019</a:t>
            </a:r>
            <a:endParaRPr lang="fr-FR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</Words>
  <Application>Microsoft Office PowerPoint</Application>
  <PresentationFormat>Format A4 (210 x 297 mm)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cio</dc:creator>
  <cp:lastModifiedBy>cio</cp:lastModifiedBy>
  <cp:revision>31</cp:revision>
  <dcterms:created xsi:type="dcterms:W3CDTF">2019-09-04T14:03:22Z</dcterms:created>
  <dcterms:modified xsi:type="dcterms:W3CDTF">2019-10-07T09:32:13Z</dcterms:modified>
</cp:coreProperties>
</file>